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61" r:id="rId5"/>
    <p:sldId id="268" r:id="rId6"/>
    <p:sldId id="270" r:id="rId7"/>
    <p:sldId id="272" r:id="rId8"/>
    <p:sldId id="266" r:id="rId9"/>
    <p:sldId id="273" r:id="rId10"/>
    <p:sldId id="267" r:id="rId11"/>
    <p:sldId id="269" r:id="rId12"/>
    <p:sldId id="260" r:id="rId13"/>
    <p:sldId id="259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544" autoAdjust="0"/>
    <p:restoredTop sz="94660"/>
  </p:normalViewPr>
  <p:slideViewPr>
    <p:cSldViewPr snapToGrid="0">
      <p:cViewPr varScale="1">
        <p:scale>
          <a:sx n="73" d="100"/>
          <a:sy n="73" d="100"/>
        </p:scale>
        <p:origin x="558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2/14/2020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2/14/2020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2/14/2020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2/14/2020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2/14/2020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2/14/2020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2/14/2020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2/14/2020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2/14/2020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2/14/2020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2/14/2020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2/14/2020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help.github.com/en/actions/configuring-and-managing-workflows/configuring-a-workflow#about-workflows" TargetMode="External"/><Relationship Id="rId2" Type="http://schemas.openxmlformats.org/officeDocument/2006/relationships/hyperlink" Target="https://www.w3schools.com/whatis/whatis_github.asp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watch?v=JtIX3HJKwfo&amp;list=PLRqwX-V7Uu6ZF9C0YMKuns9sLDzK6zoiV&amp;t=0s" TargetMode="External"/><Relationship Id="rId5" Type="http://schemas.openxmlformats.org/officeDocument/2006/relationships/hyperlink" Target="https://www.youtube.com/watch?v=oPpnCh7InLY" TargetMode="External"/><Relationship Id="rId4" Type="http://schemas.openxmlformats.org/officeDocument/2006/relationships/hyperlink" Target="https://help.github.com/en/github/collaborating-with-issues-and-pull-requests/about-merge-conflicts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chanduhvg" TargetMode="External"/><Relationship Id="rId3" Type="http://schemas.openxmlformats.org/officeDocument/2006/relationships/image" Target="../media/image6.jpg"/><Relationship Id="rId7" Type="http://schemas.openxmlformats.org/officeDocument/2006/relationships/hyperlink" Target="https://github.com/Vikas2004?tab=repositories" TargetMode="External"/><Relationship Id="rId2" Type="http://schemas.openxmlformats.org/officeDocument/2006/relationships/hyperlink" Target="https://github.com/harish24680?tab=repositories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4" Type="http://schemas.openxmlformats.org/officeDocument/2006/relationships/image" Target="../media/image7.jpg"/><Relationship Id="rId9" Type="http://schemas.openxmlformats.org/officeDocument/2006/relationships/hyperlink" Target="https://github.com/Krishna-Koyyalamudi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72938" y="2690949"/>
            <a:ext cx="7863840" cy="1071154"/>
          </a:xfrm>
        </p:spPr>
        <p:txBody>
          <a:bodyPr/>
          <a:lstStyle/>
          <a:p>
            <a:pPr algn="ctr"/>
            <a:r>
              <a:rPr lang="en-US" dirty="0" smtClean="0"/>
              <a:t>Intermediate </a:t>
            </a:r>
            <a:r>
              <a:rPr lang="en-US" dirty="0" err="1" smtClean="0"/>
              <a:t>Git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3553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238" y="609473"/>
            <a:ext cx="9346974" cy="5754237"/>
          </a:xfrm>
        </p:spPr>
      </p:pic>
      <p:sp>
        <p:nvSpPr>
          <p:cNvPr id="3" name="TextBox 2"/>
          <p:cNvSpPr txBox="1"/>
          <p:nvPr/>
        </p:nvSpPr>
        <p:spPr>
          <a:xfrm>
            <a:off x="10019211" y="6488668"/>
            <a:ext cx="2599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Krishna </a:t>
            </a:r>
            <a:r>
              <a:rPr lang="en-US" dirty="0" err="1"/>
              <a:t>S</a:t>
            </a:r>
            <a:r>
              <a:rPr lang="en-US" dirty="0" err="1" smtClean="0"/>
              <a:t>umanth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9628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Advantages: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11" y="2153981"/>
            <a:ext cx="6648937" cy="320134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978" t="20922" r="14461" b="10315"/>
          <a:stretch/>
        </p:blipFill>
        <p:spPr>
          <a:xfrm>
            <a:off x="7706050" y="2153981"/>
            <a:ext cx="3521476" cy="320134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927772" y="6488668"/>
            <a:ext cx="2599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Vikas</a:t>
            </a:r>
            <a:r>
              <a:rPr lang="en-US" dirty="0" smtClean="0"/>
              <a:t> </a:t>
            </a:r>
            <a:r>
              <a:rPr lang="en-US" dirty="0" err="1" smtClean="0"/>
              <a:t>Baswapuram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4107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06877" y="400466"/>
            <a:ext cx="4435340" cy="1062573"/>
          </a:xfrm>
        </p:spPr>
        <p:txBody>
          <a:bodyPr/>
          <a:lstStyle/>
          <a:p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11872" y="1700221"/>
            <a:ext cx="8946541" cy="4195481"/>
          </a:xfrm>
        </p:spPr>
        <p:txBody>
          <a:bodyPr>
            <a:normAutofit/>
          </a:bodyPr>
          <a:lstStyle/>
          <a:p>
            <a:r>
              <a:rPr lang="en-US" sz="2400" dirty="0">
                <a:hlinkClick r:id="rId2"/>
              </a:rPr>
              <a:t>https://</a:t>
            </a:r>
            <a:r>
              <a:rPr lang="en-US" sz="2400" dirty="0" smtClean="0">
                <a:hlinkClick r:id="rId2"/>
              </a:rPr>
              <a:t>www.w3schools.com/whatis/whatis_github.asp</a:t>
            </a:r>
            <a:endParaRPr lang="en-US" sz="2400" dirty="0" smtClean="0"/>
          </a:p>
          <a:p>
            <a:r>
              <a:rPr lang="en-US" sz="2400" dirty="0">
                <a:hlinkClick r:id="rId3"/>
              </a:rPr>
              <a:t>https://</a:t>
            </a:r>
            <a:r>
              <a:rPr lang="en-US" sz="2400" dirty="0" smtClean="0">
                <a:hlinkClick r:id="rId3"/>
              </a:rPr>
              <a:t>help.github.com/en/actions/configuring-and-managing-workflows/configuring-a-workflow#about-workflows</a:t>
            </a:r>
            <a:endParaRPr lang="en-US" sz="2400" dirty="0" smtClean="0"/>
          </a:p>
          <a:p>
            <a:r>
              <a:rPr lang="en-US" sz="2400" dirty="0">
                <a:hlinkClick r:id="rId4"/>
              </a:rPr>
              <a:t>https://</a:t>
            </a:r>
            <a:r>
              <a:rPr lang="en-US" sz="2400" dirty="0" smtClean="0">
                <a:hlinkClick r:id="rId4"/>
              </a:rPr>
              <a:t>help.github.com/en/github/collaborating-with-issues-and-pull-requests/about-merge-conflicts</a:t>
            </a:r>
            <a:endParaRPr lang="en-US" sz="2400" dirty="0" smtClean="0"/>
          </a:p>
          <a:p>
            <a:r>
              <a:rPr lang="en-US" sz="2400" dirty="0">
                <a:hlinkClick r:id="rId5"/>
              </a:rPr>
              <a:t>https://</a:t>
            </a:r>
            <a:r>
              <a:rPr lang="en-US" sz="2400" dirty="0" smtClean="0">
                <a:hlinkClick r:id="rId5"/>
              </a:rPr>
              <a:t>www.youtube.com/watch?v=oPpnCh7InLY</a:t>
            </a:r>
            <a:endParaRPr lang="en-US" sz="2400" dirty="0" smtClean="0"/>
          </a:p>
          <a:p>
            <a:r>
              <a:rPr lang="en-US" sz="2400" dirty="0">
                <a:hlinkClick r:id="rId6"/>
              </a:rPr>
              <a:t>https://www.youtube.com/watch?v=JtIX3HJKwfo&amp;list=PLRqwX-V7Uu6ZF9C0YMKuns9sLDzK6zoiV&amp;t=0s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33588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46061" y="975232"/>
            <a:ext cx="3834451" cy="853568"/>
          </a:xfrm>
        </p:spPr>
        <p:txBody>
          <a:bodyPr/>
          <a:lstStyle/>
          <a:p>
            <a:r>
              <a:rPr lang="en-US" dirty="0" smtClean="0"/>
              <a:t>Any Queries?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30" b="20320"/>
          <a:stretch/>
        </p:blipFill>
        <p:spPr>
          <a:xfrm>
            <a:off x="4481884" y="2351314"/>
            <a:ext cx="3362803" cy="2717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703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14581" y="17105"/>
            <a:ext cx="4748849" cy="1400530"/>
          </a:xfrm>
        </p:spPr>
        <p:txBody>
          <a:bodyPr/>
          <a:lstStyle/>
          <a:p>
            <a:r>
              <a:rPr lang="en-US" dirty="0" smtClean="0"/>
              <a:t>TEAM MEMBERS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1528" y="733629"/>
            <a:ext cx="4112282" cy="44234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Krishna </a:t>
            </a:r>
            <a:r>
              <a:rPr lang="en-US" dirty="0" err="1"/>
              <a:t>Sumanth</a:t>
            </a:r>
            <a:r>
              <a:rPr lang="en-US" dirty="0"/>
              <a:t> </a:t>
            </a:r>
            <a:r>
              <a:rPr lang="en-US" dirty="0" err="1"/>
              <a:t>Koyyalamudi</a:t>
            </a:r>
            <a:endParaRPr lang="en-US" dirty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612375" y="3695171"/>
            <a:ext cx="3135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Gopichand </a:t>
            </a:r>
            <a:r>
              <a:rPr lang="en-US" dirty="0" err="1"/>
              <a:t>Bandarupalli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53876" y="3736146"/>
            <a:ext cx="2358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Vikas</a:t>
            </a:r>
            <a:r>
              <a:rPr lang="en-US" dirty="0"/>
              <a:t> </a:t>
            </a:r>
            <a:r>
              <a:rPr lang="en-US" dirty="0" err="1"/>
              <a:t>Baswapuram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021219" y="812056"/>
            <a:ext cx="59581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Harish </a:t>
            </a:r>
            <a:r>
              <a:rPr lang="en-US" dirty="0" smtClean="0"/>
              <a:t>Thadka</a:t>
            </a:r>
          </a:p>
          <a:p>
            <a:pPr algn="ctr"/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github.com/harish24680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94" t="19056" r="21435" b="31572"/>
          <a:stretch/>
        </p:blipFill>
        <p:spPr>
          <a:xfrm>
            <a:off x="8066309" y="1499139"/>
            <a:ext cx="2227221" cy="211452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9335" y="4330673"/>
            <a:ext cx="2231865" cy="239669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6123" y="4388601"/>
            <a:ext cx="2426426" cy="239081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9196" y="1478613"/>
            <a:ext cx="1902419" cy="2270427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992829" y="3955787"/>
            <a:ext cx="34804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7"/>
              </a:rPr>
              <a:t>https://</a:t>
            </a:r>
            <a:r>
              <a:rPr lang="en-US" dirty="0" smtClean="0">
                <a:hlinkClick r:id="rId7"/>
              </a:rPr>
              <a:t>github.com/Vikas2004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7514501" y="3961341"/>
            <a:ext cx="37096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8"/>
              </a:rPr>
              <a:t>https://github.com/chanduhvg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580051" y="1059869"/>
            <a:ext cx="47115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9"/>
              </a:rPr>
              <a:t>https://github.com/Krishna-Koyyalamudi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2856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29838" y="400466"/>
            <a:ext cx="3599316" cy="945008"/>
          </a:xfrm>
        </p:spPr>
        <p:txBody>
          <a:bodyPr/>
          <a:lstStyle/>
          <a:p>
            <a:r>
              <a:rPr lang="en-US" sz="6000" dirty="0" smtClean="0"/>
              <a:t>Agenda</a:t>
            </a:r>
            <a:endParaRPr lang="en-US" sz="6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2079044"/>
            <a:ext cx="8946541" cy="4195481"/>
          </a:xfrm>
        </p:spPr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US" sz="4800" dirty="0" smtClean="0"/>
              <a:t>Branching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4800"/>
              <a:t>Merge </a:t>
            </a:r>
            <a:r>
              <a:rPr lang="en-US" sz="4800"/>
              <a:t>Conflicts </a:t>
            </a:r>
            <a:endParaRPr lang="en-US" sz="4800" smtClean="0"/>
          </a:p>
          <a:p>
            <a:pPr>
              <a:buFont typeface="Courier New" panose="02070309020205020404" pitchFamily="49" charset="0"/>
              <a:buChar char="o"/>
            </a:pPr>
            <a:r>
              <a:rPr lang="en-US" sz="4800" smtClean="0"/>
              <a:t>Workflow</a:t>
            </a:r>
            <a:endParaRPr lang="en-US" sz="4800" dirty="0" smtClean="0"/>
          </a:p>
          <a:p>
            <a:pPr>
              <a:buFont typeface="Courier New" panose="02070309020205020404" pitchFamily="49" charset="0"/>
              <a:buChar char="o"/>
            </a:pPr>
            <a:endParaRPr lang="en-US" sz="4800" dirty="0"/>
          </a:p>
        </p:txBody>
      </p:sp>
      <p:sp>
        <p:nvSpPr>
          <p:cNvPr id="4" name="TextBox 3"/>
          <p:cNvSpPr txBox="1"/>
          <p:nvPr/>
        </p:nvSpPr>
        <p:spPr>
          <a:xfrm>
            <a:off x="9927772" y="6488668"/>
            <a:ext cx="2599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Vikas</a:t>
            </a:r>
            <a:r>
              <a:rPr lang="en-US" dirty="0" smtClean="0"/>
              <a:t> </a:t>
            </a:r>
            <a:r>
              <a:rPr lang="en-US" dirty="0" err="1" smtClean="0"/>
              <a:t>Baswapuram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2006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24890" y="348215"/>
            <a:ext cx="3507878" cy="905819"/>
          </a:xfrm>
        </p:spPr>
        <p:txBody>
          <a:bodyPr/>
          <a:lstStyle/>
          <a:p>
            <a:r>
              <a:rPr lang="en-US" dirty="0" smtClean="0"/>
              <a:t>Branching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8991" y="1425901"/>
            <a:ext cx="10522631" cy="4195481"/>
          </a:xfrm>
        </p:spPr>
        <p:txBody>
          <a:bodyPr>
            <a:noAutofit/>
          </a:bodyPr>
          <a:lstStyle/>
          <a:p>
            <a:r>
              <a:rPr lang="en-US" sz="4000" dirty="0"/>
              <a:t> Branch in </a:t>
            </a:r>
            <a:r>
              <a:rPr lang="en-US" sz="4000" dirty="0" err="1"/>
              <a:t>github</a:t>
            </a:r>
            <a:r>
              <a:rPr lang="en-US" sz="4000" dirty="0"/>
              <a:t> represents another copy of the master branch(made at that point of time</a:t>
            </a:r>
            <a:r>
              <a:rPr lang="en-US" sz="4000" dirty="0" smtClean="0"/>
              <a:t>).</a:t>
            </a:r>
          </a:p>
          <a:p>
            <a:endParaRPr lang="en-US" sz="4000" dirty="0"/>
          </a:p>
          <a:p>
            <a:r>
              <a:rPr lang="en-US" sz="4000" dirty="0"/>
              <a:t>A Branch is used to work with different versions of a repository at a same time</a:t>
            </a:r>
            <a:r>
              <a:rPr lang="en-US" sz="4000" dirty="0" smtClean="0"/>
              <a:t>.</a:t>
            </a:r>
            <a:endParaRPr lang="en-US" sz="4000" dirty="0"/>
          </a:p>
        </p:txBody>
      </p:sp>
      <p:sp>
        <p:nvSpPr>
          <p:cNvPr id="4" name="TextBox 3"/>
          <p:cNvSpPr txBox="1"/>
          <p:nvPr/>
        </p:nvSpPr>
        <p:spPr>
          <a:xfrm>
            <a:off x="10424160" y="6426341"/>
            <a:ext cx="2599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Gopichand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4956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79693"/>
          </a:xfrm>
        </p:spPr>
        <p:txBody>
          <a:bodyPr/>
          <a:lstStyle/>
          <a:p>
            <a:r>
              <a:rPr lang="en-US" dirty="0" smtClean="0"/>
              <a:t>Continuation….</a:t>
            </a:r>
            <a:endParaRPr lang="en-US" dirty="0"/>
          </a:p>
        </p:txBody>
      </p:sp>
      <p:pic>
        <p:nvPicPr>
          <p:cNvPr id="4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3918" y="1726347"/>
            <a:ext cx="5663248" cy="467706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424160" y="6426341"/>
            <a:ext cx="2599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Gopichand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721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96518" y="285748"/>
            <a:ext cx="4631282" cy="945008"/>
          </a:xfrm>
        </p:spPr>
        <p:txBody>
          <a:bodyPr/>
          <a:lstStyle/>
          <a:p>
            <a:r>
              <a:rPr lang="en-US" dirty="0" smtClean="0"/>
              <a:t>Merge Conflicts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4535" y="1230756"/>
            <a:ext cx="8946541" cy="1185873"/>
          </a:xfrm>
        </p:spPr>
        <p:txBody>
          <a:bodyPr>
            <a:normAutofit/>
          </a:bodyPr>
          <a:lstStyle/>
          <a:p>
            <a:r>
              <a:rPr lang="en-US" dirty="0"/>
              <a:t>Merge conflicts happen when you merge branches that have competing commits, and </a:t>
            </a:r>
            <a:r>
              <a:rPr lang="en-US" dirty="0" err="1"/>
              <a:t>Git</a:t>
            </a:r>
            <a:r>
              <a:rPr lang="en-US" dirty="0"/>
              <a:t> needs your help to decide which changes to incorporate in the final </a:t>
            </a:r>
            <a:r>
              <a:rPr lang="en-US" dirty="0" smtClean="0"/>
              <a:t>merge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862149" y="-45719"/>
            <a:ext cx="45719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10424160" y="6426341"/>
            <a:ext cx="2599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Harish Thadka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-1" r="336" b="36991"/>
          <a:stretch/>
        </p:blipFill>
        <p:spPr>
          <a:xfrm>
            <a:off x="1374535" y="2416629"/>
            <a:ext cx="9049625" cy="3608769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V="1">
            <a:off x="3614738" y="3933137"/>
            <a:ext cx="1614488" cy="8531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2019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/>
          <p:cNvSpPr/>
          <p:nvPr/>
        </p:nvSpPr>
        <p:spPr>
          <a:xfrm>
            <a:off x="876935" y="2763669"/>
            <a:ext cx="1343752" cy="5892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/>
          <p:cNvCxnSpPr/>
          <p:nvPr/>
        </p:nvCxnSpPr>
        <p:spPr>
          <a:xfrm>
            <a:off x="2220687" y="3043642"/>
            <a:ext cx="10319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lowchart: Connector 4"/>
          <p:cNvSpPr/>
          <p:nvPr/>
        </p:nvSpPr>
        <p:spPr>
          <a:xfrm>
            <a:off x="3242525" y="2965265"/>
            <a:ext cx="195943" cy="156754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>
            <a:off x="3438468" y="3039287"/>
            <a:ext cx="10319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lowchart: Connector 6"/>
          <p:cNvSpPr/>
          <p:nvPr/>
        </p:nvSpPr>
        <p:spPr>
          <a:xfrm>
            <a:off x="4470435" y="2961039"/>
            <a:ext cx="195942" cy="174172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4568406" y="3122019"/>
            <a:ext cx="0" cy="8752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581469" y="3997231"/>
            <a:ext cx="7808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lowchart: Connector 9"/>
          <p:cNvSpPr/>
          <p:nvPr/>
        </p:nvSpPr>
        <p:spPr>
          <a:xfrm>
            <a:off x="5397896" y="3910145"/>
            <a:ext cx="195942" cy="174172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4666377" y="3048125"/>
            <a:ext cx="204793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lowchart: Connector 11"/>
          <p:cNvSpPr/>
          <p:nvPr/>
        </p:nvSpPr>
        <p:spPr>
          <a:xfrm>
            <a:off x="6714310" y="2961039"/>
            <a:ext cx="195942" cy="174172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/>
          <p:cNvCxnSpPr>
            <a:stCxn id="10" idx="6"/>
            <a:endCxn id="14" idx="2"/>
          </p:cNvCxnSpPr>
          <p:nvPr/>
        </p:nvCxnSpPr>
        <p:spPr>
          <a:xfrm>
            <a:off x="5593838" y="3997231"/>
            <a:ext cx="22656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lowchart: Connector 13"/>
          <p:cNvSpPr/>
          <p:nvPr/>
        </p:nvSpPr>
        <p:spPr>
          <a:xfrm>
            <a:off x="7859486" y="3910145"/>
            <a:ext cx="195942" cy="174172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6835519" y="3039287"/>
            <a:ext cx="242311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4085080" y="1110669"/>
            <a:ext cx="1162594" cy="16921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c 17"/>
          <p:cNvSpPr/>
          <p:nvPr/>
        </p:nvSpPr>
        <p:spPr>
          <a:xfrm flipV="1">
            <a:off x="6796332" y="2103117"/>
            <a:ext cx="2423111" cy="1894114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4114803" y="1096494"/>
            <a:ext cx="116259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 Line1</a:t>
            </a:r>
          </a:p>
          <a:p>
            <a:r>
              <a:rPr lang="en-US" dirty="0" smtClean="0"/>
              <a:t>2 Line2</a:t>
            </a:r>
          </a:p>
          <a:p>
            <a:r>
              <a:rPr lang="en-US" dirty="0" smtClean="0"/>
              <a:t>3 Line3</a:t>
            </a:r>
          </a:p>
          <a:p>
            <a:r>
              <a:rPr lang="en-US" dirty="0" smtClean="0"/>
              <a:t>4 Line4</a:t>
            </a:r>
          </a:p>
          <a:p>
            <a:r>
              <a:rPr lang="en-US" dirty="0" smtClean="0"/>
              <a:t>5 Line5</a:t>
            </a:r>
          </a:p>
          <a:p>
            <a:r>
              <a:rPr lang="en-US" dirty="0" smtClean="0"/>
              <a:t>6 Line6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4960289" y="4195750"/>
            <a:ext cx="1162594" cy="16921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5012541" y="4171403"/>
            <a:ext cx="116259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 Line1</a:t>
            </a:r>
          </a:p>
          <a:p>
            <a:r>
              <a:rPr lang="en-US" dirty="0" smtClean="0"/>
              <a:t>2 Line2</a:t>
            </a:r>
          </a:p>
          <a:p>
            <a:r>
              <a:rPr lang="en-US" dirty="0" smtClean="0"/>
              <a:t>3 Line3</a:t>
            </a:r>
          </a:p>
          <a:p>
            <a:r>
              <a:rPr lang="en-US" dirty="0" smtClean="0"/>
              <a:t>4 Line4</a:t>
            </a:r>
          </a:p>
          <a:p>
            <a:r>
              <a:rPr lang="en-US" dirty="0" smtClean="0"/>
              <a:t>5 Line5</a:t>
            </a:r>
          </a:p>
          <a:p>
            <a:r>
              <a:rPr lang="en-US" dirty="0" smtClean="0"/>
              <a:t>6 Line6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6313005" y="1159525"/>
            <a:ext cx="1162594" cy="16921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6280347" y="1136916"/>
            <a:ext cx="116259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 Line1</a:t>
            </a:r>
          </a:p>
          <a:p>
            <a:r>
              <a:rPr lang="en-US" dirty="0" smtClean="0"/>
              <a:t>2 Line2</a:t>
            </a:r>
          </a:p>
          <a:p>
            <a:r>
              <a:rPr lang="en-US" dirty="0" smtClean="0"/>
              <a:t>3 L3 </a:t>
            </a:r>
          </a:p>
          <a:p>
            <a:r>
              <a:rPr lang="en-US" dirty="0" smtClean="0"/>
              <a:t>4 L4</a:t>
            </a:r>
          </a:p>
          <a:p>
            <a:r>
              <a:rPr lang="en-US" dirty="0"/>
              <a:t>5 Line5</a:t>
            </a:r>
          </a:p>
          <a:p>
            <a:r>
              <a:rPr lang="en-US" dirty="0"/>
              <a:t>6 Line6</a:t>
            </a:r>
          </a:p>
        </p:txBody>
      </p:sp>
      <p:sp>
        <p:nvSpPr>
          <p:cNvPr id="26" name="Rectangle 25"/>
          <p:cNvSpPr/>
          <p:nvPr/>
        </p:nvSpPr>
        <p:spPr>
          <a:xfrm>
            <a:off x="7475623" y="4256836"/>
            <a:ext cx="1162594" cy="16921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7475623" y="4195750"/>
            <a:ext cx="116259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 Line1</a:t>
            </a:r>
          </a:p>
          <a:p>
            <a:r>
              <a:rPr lang="en-US" dirty="0" smtClean="0"/>
              <a:t>2 Line2</a:t>
            </a:r>
          </a:p>
          <a:p>
            <a:r>
              <a:rPr lang="en-US" dirty="0" smtClean="0"/>
              <a:t>3 L3 sec</a:t>
            </a:r>
          </a:p>
          <a:p>
            <a:r>
              <a:rPr lang="en-US" dirty="0" smtClean="0"/>
              <a:t>4 L4 sec</a:t>
            </a:r>
          </a:p>
          <a:p>
            <a:r>
              <a:rPr lang="en-US" dirty="0" smtClean="0"/>
              <a:t>5 Line5</a:t>
            </a:r>
          </a:p>
          <a:p>
            <a:r>
              <a:rPr lang="en-US" dirty="0" smtClean="0"/>
              <a:t>6 Line6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954701" y="2851714"/>
            <a:ext cx="1577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Read.me</a:t>
            </a:r>
            <a:endParaRPr lang="en-US" dirty="0"/>
          </a:p>
        </p:txBody>
      </p:sp>
      <p:sp>
        <p:nvSpPr>
          <p:cNvPr id="30" name="Flowchart: Alternate Process 29"/>
          <p:cNvSpPr/>
          <p:nvPr/>
        </p:nvSpPr>
        <p:spPr>
          <a:xfrm>
            <a:off x="8942235" y="2316476"/>
            <a:ext cx="1985554" cy="1149532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9204154" y="2429577"/>
            <a:ext cx="14088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Line 3&amp;4 are Conflict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8832978" y="3692537"/>
            <a:ext cx="14496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Merge Pull request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5247674" y="386704"/>
            <a:ext cx="2175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Master Branch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5697607" y="6113761"/>
            <a:ext cx="2175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Second Branch</a:t>
            </a:r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870098" y="1978146"/>
            <a:ext cx="1428967" cy="3325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957971" y="1947144"/>
            <a:ext cx="1750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Person A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2732712" y="3778597"/>
            <a:ext cx="1750423" cy="3325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3010280" y="3760313"/>
            <a:ext cx="1750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Person B</a:t>
            </a:r>
            <a:endParaRPr lang="en-US" dirty="0"/>
          </a:p>
        </p:txBody>
      </p:sp>
      <p:cxnSp>
        <p:nvCxnSpPr>
          <p:cNvPr id="41" name="Straight Connector 40"/>
          <p:cNvCxnSpPr/>
          <p:nvPr/>
        </p:nvCxnSpPr>
        <p:spPr>
          <a:xfrm>
            <a:off x="1506203" y="2310699"/>
            <a:ext cx="0" cy="4921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>
            <a:off x="10424160" y="6426341"/>
            <a:ext cx="2599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Harish Thadka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6884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0978" y="372474"/>
            <a:ext cx="9404723" cy="774524"/>
          </a:xfrm>
        </p:spPr>
        <p:txBody>
          <a:bodyPr/>
          <a:lstStyle/>
          <a:p>
            <a:r>
              <a:rPr lang="en-US" dirty="0" smtClean="0"/>
              <a:t>Continuation…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733768" y="1358538"/>
            <a:ext cx="9229408" cy="901336"/>
          </a:xfrm>
        </p:spPr>
        <p:txBody>
          <a:bodyPr>
            <a:normAutofit/>
          </a:bodyPr>
          <a:lstStyle/>
          <a:p>
            <a:r>
              <a:rPr lang="en-US" dirty="0"/>
              <a:t>The Merge pull request button is deactivated until you've resolved all conflicts between the compare branch and base branch.</a:t>
            </a:r>
          </a:p>
        </p:txBody>
      </p:sp>
      <p:pic>
        <p:nvPicPr>
          <p:cNvPr id="6" name="Content Placeholder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992" y="2858676"/>
            <a:ext cx="9899453" cy="314982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424160" y="6426341"/>
            <a:ext cx="2599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Harish Thadka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2559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82089" y="543311"/>
            <a:ext cx="2893923" cy="709876"/>
          </a:xfrm>
        </p:spPr>
        <p:txBody>
          <a:bodyPr/>
          <a:lstStyle/>
          <a:p>
            <a:r>
              <a:rPr lang="en-US" dirty="0" smtClean="0"/>
              <a:t>Workflow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276" y="1595718"/>
            <a:ext cx="9852153" cy="4195481"/>
          </a:xfrm>
        </p:spPr>
        <p:txBody>
          <a:bodyPr>
            <a:noAutofit/>
          </a:bodyPr>
          <a:lstStyle/>
          <a:p>
            <a:r>
              <a:rPr lang="en-US" sz="3600" dirty="0"/>
              <a:t>Workflows are custom automated processes that you can set up in your repository to build, test, package, release, or deploy any project on GitHub.</a:t>
            </a:r>
          </a:p>
          <a:p>
            <a:r>
              <a:rPr lang="en-US" sz="3600" dirty="0" smtClean="0"/>
              <a:t>With workflows you can automate your software development life cycle with a wide range of tools and services.</a:t>
            </a:r>
          </a:p>
          <a:p>
            <a:pPr marL="0" indent="0">
              <a:buNone/>
            </a:pPr>
            <a:r>
              <a:rPr lang="en-US" sz="3600" dirty="0" smtClean="0"/>
              <a:t/>
            </a:r>
            <a:br>
              <a:rPr lang="en-US" sz="3600" dirty="0" smtClean="0"/>
            </a:br>
            <a:endParaRPr lang="en-US" sz="3600" dirty="0"/>
          </a:p>
        </p:txBody>
      </p:sp>
      <p:sp>
        <p:nvSpPr>
          <p:cNvPr id="4" name="TextBox 3"/>
          <p:cNvSpPr txBox="1"/>
          <p:nvPr/>
        </p:nvSpPr>
        <p:spPr>
          <a:xfrm>
            <a:off x="10019211" y="6488668"/>
            <a:ext cx="2599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Krishna </a:t>
            </a:r>
            <a:r>
              <a:rPr lang="en-US" dirty="0" err="1"/>
              <a:t>S</a:t>
            </a:r>
            <a:r>
              <a:rPr lang="en-US" dirty="0" err="1" smtClean="0"/>
              <a:t>umanth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9716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763</TotalTime>
  <Words>271</Words>
  <Application>Microsoft Office PowerPoint</Application>
  <PresentationFormat>Widescreen</PresentationFormat>
  <Paragraphs>75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Century Gothic</vt:lpstr>
      <vt:lpstr>Courier New</vt:lpstr>
      <vt:lpstr>Wingdings 3</vt:lpstr>
      <vt:lpstr>Ion</vt:lpstr>
      <vt:lpstr>Intermediate Git</vt:lpstr>
      <vt:lpstr>TEAM MEMBERS</vt:lpstr>
      <vt:lpstr>Agenda</vt:lpstr>
      <vt:lpstr>Branching</vt:lpstr>
      <vt:lpstr>Continuation….</vt:lpstr>
      <vt:lpstr>Merge Conflicts</vt:lpstr>
      <vt:lpstr>PowerPoint Presentation</vt:lpstr>
      <vt:lpstr>Continuation…</vt:lpstr>
      <vt:lpstr>Workflow</vt:lpstr>
      <vt:lpstr>PowerPoint Presentation</vt:lpstr>
      <vt:lpstr>Advantages:</vt:lpstr>
      <vt:lpstr>Resources</vt:lpstr>
      <vt:lpstr>Any Queries?</vt:lpstr>
    </vt:vector>
  </TitlesOfParts>
  <Company>Northwest Missouri State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GITHUB</dc:title>
  <dc:creator>Thadka,Harish</dc:creator>
  <cp:lastModifiedBy>Baswapuram,Vikas</cp:lastModifiedBy>
  <cp:revision>83</cp:revision>
  <dcterms:created xsi:type="dcterms:W3CDTF">2020-02-10T22:04:29Z</dcterms:created>
  <dcterms:modified xsi:type="dcterms:W3CDTF">2020-02-14T15:53:53Z</dcterms:modified>
</cp:coreProperties>
</file>